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309" r:id="rId2"/>
    <p:sldId id="293" r:id="rId3"/>
    <p:sldId id="311" r:id="rId4"/>
    <p:sldId id="296" r:id="rId5"/>
    <p:sldId id="292" r:id="rId6"/>
    <p:sldId id="295" r:id="rId7"/>
    <p:sldId id="270" r:id="rId8"/>
    <p:sldId id="301" r:id="rId9"/>
    <p:sldId id="315" r:id="rId10"/>
    <p:sldId id="271" r:id="rId11"/>
    <p:sldId id="294" r:id="rId12"/>
    <p:sldId id="312" r:id="rId13"/>
    <p:sldId id="313" r:id="rId14"/>
    <p:sldId id="282" r:id="rId15"/>
    <p:sldId id="310" r:id="rId16"/>
    <p:sldId id="298" r:id="rId17"/>
    <p:sldId id="272" r:id="rId18"/>
    <p:sldId id="280" r:id="rId19"/>
    <p:sldId id="265" r:id="rId20"/>
    <p:sldId id="278" r:id="rId21"/>
    <p:sldId id="299" r:id="rId22"/>
    <p:sldId id="314" r:id="rId23"/>
    <p:sldId id="316" r:id="rId24"/>
    <p:sldId id="307" r:id="rId25"/>
    <p:sldId id="320" r:id="rId26"/>
    <p:sldId id="303" r:id="rId27"/>
    <p:sldId id="304" r:id="rId28"/>
    <p:sldId id="305" r:id="rId29"/>
    <p:sldId id="306" r:id="rId30"/>
    <p:sldId id="308" r:id="rId31"/>
    <p:sldId id="319" r:id="rId32"/>
    <p:sldId id="318" r:id="rId33"/>
    <p:sldId id="317" r:id="rId3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476" autoAdjust="0"/>
  </p:normalViewPr>
  <p:slideViewPr>
    <p:cSldViewPr snapToGrid="0">
      <p:cViewPr varScale="1">
        <p:scale>
          <a:sx n="78" d="100"/>
          <a:sy n="78" d="100"/>
        </p:scale>
        <p:origin x="850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87F443-7D66-4C5F-8375-F917CCE8242F}" type="datetimeFigureOut">
              <a:rPr lang="pl-PL" smtClean="0"/>
              <a:t>10.11.2019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4CDF23-79EE-486B-B809-A933E9DAC6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6613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CDF23-79EE-486B-B809-A933E9DAC64B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2414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CDF23-79EE-486B-B809-A933E9DAC64B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9407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CDF23-79EE-486B-B809-A933E9DAC64B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8132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CDF23-79EE-486B-B809-A933E9DAC64B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5643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CDF23-79EE-486B-B809-A933E9DAC64B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4360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CDF23-79EE-486B-B809-A933E9DAC64B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441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CDF23-79EE-486B-B809-A933E9DAC64B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3852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A3A86D-3716-4150-96FB-BBA663314A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CC95164-252D-471F-8634-53CC2EA393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E6EB421-B061-4037-A7FE-A9EAF1150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FF5C5-A122-4F82-8A58-897BC5901F6D}" type="datetimeFigureOut">
              <a:rPr lang="pl-PL" smtClean="0"/>
              <a:t>10.11.2019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ACF6F44-E063-4BD8-983D-FBE7A333B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86C5AFF-EE07-487B-86DD-57030993F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3BE0-263B-49DE-90D1-4BAAB5ECED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290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4000">
        <p14:reveal/>
      </p:transition>
    </mc:Choice>
    <mc:Fallback xmlns="">
      <p:transition spd="slow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514C794-1EDB-45E0-9988-C6B7CD65C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EF787FF-2701-43CD-95C8-F6BC29BC93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0F3FE9C-F5B6-4309-A488-DACA0AD9A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FF5C5-A122-4F82-8A58-897BC5901F6D}" type="datetimeFigureOut">
              <a:rPr lang="pl-PL" smtClean="0"/>
              <a:t>10.11.2019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53A6F03-F6F9-4AC7-9255-A14CB13E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1001421-4D49-4614-A3E8-E421BE43B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3BE0-263B-49DE-90D1-4BAAB5ECED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688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4000">
        <p14:reveal/>
      </p:transition>
    </mc:Choice>
    <mc:Fallback xmlns="">
      <p:transition spd="slow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BAFEEC6-4C5E-471E-8428-ABC65CE977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039FD46-80EC-4924-BF09-5CB93D3A6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F25EE9F-8E1B-4AD8-B70F-26A75A674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FF5C5-A122-4F82-8A58-897BC5901F6D}" type="datetimeFigureOut">
              <a:rPr lang="pl-PL" smtClean="0"/>
              <a:t>10.11.2019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FB7CB4F-0C16-4BA1-BC31-C5DA6EFE6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61E3B91-9CC2-403A-907F-24A9146A3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3BE0-263B-49DE-90D1-4BAAB5ECED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543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4000">
        <p14:reveal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1E4FDD-E30F-4281-8A6C-2ABE8E347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64137A9-0043-4F06-B5F4-E8CDCA480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E5F207C-E550-45CA-B3CC-A23215A73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FF5C5-A122-4F82-8A58-897BC5901F6D}" type="datetimeFigureOut">
              <a:rPr lang="pl-PL" smtClean="0"/>
              <a:t>10.11.2019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7054AF5-2AF5-4A8D-B1EF-887CD24DB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5F839B2-B661-41F5-807C-18C207CA0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3BE0-263B-49DE-90D1-4BAAB5ECED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567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4000">
        <p14:reveal/>
      </p:transition>
    </mc:Choice>
    <mc:Fallback xmlns="">
      <p:transition spd="slow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EB07FC-A704-48B9-9ADD-1CD395AE6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8E5227-51F6-4041-B13E-BE31AC349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3A3C7D8-7789-477C-A823-6B6F16F87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FF5C5-A122-4F82-8A58-897BC5901F6D}" type="datetimeFigureOut">
              <a:rPr lang="pl-PL" smtClean="0"/>
              <a:t>10.11.2019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40DD454-C7E0-4E94-92EA-798994784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0AA052F-0ED0-479B-9652-3BCD19DCB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3BE0-263B-49DE-90D1-4BAAB5ECED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632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4000">
        <p14:reveal/>
      </p:transition>
    </mc:Choice>
    <mc:Fallback xmlns="">
      <p:transition spd="slow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5E3AD4-8D88-46A5-8818-8545210BF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DD393A-3612-46DB-AA53-C21A12C313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7F989A4-14FC-4436-9855-E5EE4634C4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E7A301F-90DA-402C-B45A-4BB1CA625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FF5C5-A122-4F82-8A58-897BC5901F6D}" type="datetimeFigureOut">
              <a:rPr lang="pl-PL" smtClean="0"/>
              <a:t>10.11.2019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3984DCF-547B-4AF1-9FD0-EFA71C7D2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1FA106B-631C-4124-B24B-9E1D2ADB2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3BE0-263B-49DE-90D1-4BAAB5ECED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773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4000">
        <p14:reveal/>
      </p:transition>
    </mc:Choice>
    <mc:Fallback xmlns="">
      <p:transition spd="slow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1174C8-05EA-4EFE-8267-E517C9166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BC843F8-DE6E-4E81-A956-C4BDDB25B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D5C95D3-676F-4F2A-B0F0-78D683DC8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C76B11D-2B47-441D-A414-CB7BB8214A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9D20C82-636D-44A2-94D0-41C8B27A59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92B23DF-5E1C-4995-8D80-36AC146BB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FF5C5-A122-4F82-8A58-897BC5901F6D}" type="datetimeFigureOut">
              <a:rPr lang="pl-PL" smtClean="0"/>
              <a:t>10.11.2019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A1439FE4-F808-4CD6-BBE1-36ABA0DBD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3BC9406-838A-44DE-81D3-3C352DBA4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3BE0-263B-49DE-90D1-4BAAB5ECED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262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4000">
        <p14:reveal/>
      </p:transition>
    </mc:Choice>
    <mc:Fallback xmlns="">
      <p:transition spd="slow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D2ADC8-F9B3-4818-8F87-36D79CAD3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13724CE-4A62-4FB0-8090-1A0BA7C00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FF5C5-A122-4F82-8A58-897BC5901F6D}" type="datetimeFigureOut">
              <a:rPr lang="pl-PL" smtClean="0"/>
              <a:t>10.11.2019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2635794-47E3-4A30-997F-69747894E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25CD680-211E-49F3-8C83-313D4896F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3BE0-263B-49DE-90D1-4BAAB5ECED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824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4000">
        <p14:reveal/>
      </p:transition>
    </mc:Choice>
    <mc:Fallback xmlns="">
      <p:transition spd="slow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022BEDB-0CC4-4DE0-A8F6-8EC037F25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FF5C5-A122-4F82-8A58-897BC5901F6D}" type="datetimeFigureOut">
              <a:rPr lang="pl-PL" smtClean="0"/>
              <a:t>10.11.2019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B959DA75-BFF1-4D75-990A-BE7FE96BD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B1868E9-1972-433A-8EC1-CA497BC21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3BE0-263B-49DE-90D1-4BAAB5ECED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967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4000">
        <p14:reveal/>
      </p:transition>
    </mc:Choice>
    <mc:Fallback xmlns="">
      <p:transition spd="slow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0E710C-CBA5-4004-A4F4-1B6891DA4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67BD852-C11C-45E4-8222-7A87A44DE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2E1B80F-0B4D-4C8E-95AF-4ECB399953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047FFA9-F2DD-4F92-B8FC-559EE8BBD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FF5C5-A122-4F82-8A58-897BC5901F6D}" type="datetimeFigureOut">
              <a:rPr lang="pl-PL" smtClean="0"/>
              <a:t>10.11.2019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9B5C6DD-D871-4FFF-8221-FACA28D58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D0A354C-5228-4D12-9FD2-D5E4BD432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3BE0-263B-49DE-90D1-4BAAB5ECED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599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4000">
        <p14:reveal/>
      </p:transition>
    </mc:Choice>
    <mc:Fallback xmlns="">
      <p:transition spd="slow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444940F-B74E-4A37-8202-2C03F9304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6F8B413A-9D4F-46DF-A208-103C1B7C90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02EDB02-A5D8-4021-9604-C4E7F85C2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2267DD3-171E-4B93-BA2A-3EC0BF32A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FF5C5-A122-4F82-8A58-897BC5901F6D}" type="datetimeFigureOut">
              <a:rPr lang="pl-PL" smtClean="0"/>
              <a:t>10.11.2019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2AD2AB4-521B-4387-8098-496D87AA9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8E8BFAF-B9CB-409F-BD14-2D78C2709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3BE0-263B-49DE-90D1-4BAAB5ECED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072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4000">
        <p14:reveal/>
      </p:transition>
    </mc:Choice>
    <mc:Fallback xmlns="">
      <p:transition spd="slow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5895E59A-FFF1-48DF-ACF6-A19D1F158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E6403F6-57AC-489D-BE97-3C74F1539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A6987EE-E30E-4E13-9DA3-B941C2A0F2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FF5C5-A122-4F82-8A58-897BC5901F6D}" type="datetimeFigureOut">
              <a:rPr lang="pl-PL" smtClean="0"/>
              <a:t>10.11.2019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98A4AA9-5555-4757-B196-C9C4CD2070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CCAFA52-0E60-42E5-85FF-27802D010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E3BE0-263B-49DE-90D1-4BAAB5ECED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0362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5000" advTm="4000">
        <p14:reveal/>
      </p:transition>
    </mc:Choice>
    <mc:Fallback xmlns="">
      <p:transition spd="slow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dtytuł 6">
            <a:extLst>
              <a:ext uri="{FF2B5EF4-FFF2-40B4-BE49-F238E27FC236}">
                <a16:creationId xmlns:a16="http://schemas.microsoft.com/office/drawing/2014/main" id="{501904C4-8249-45C6-812F-F1A89C3395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9832"/>
            <a:ext cx="12192000" cy="6858000"/>
          </a:xfrm>
          <a:blipFill>
            <a:blip r:embed="rId4"/>
            <a:tile tx="0" ty="0" sx="100000" sy="100000" flip="none" algn="tl"/>
          </a:blipFill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endParaRPr lang="pl-PL" sz="4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l-PL" sz="4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ROK 1944. </a:t>
            </a:r>
            <a:br>
              <a:rPr lang="pl-PL" sz="4400" b="1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pl-PL" sz="4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Do Radomia przybywają </a:t>
            </a:r>
            <a:br>
              <a:rPr lang="pl-PL" sz="4400" b="1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pl-PL" sz="4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pierwsze Zmartwychwstanki.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pl-PL" sz="4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6CADF9B2-23BF-42D2-9F0A-AFD11FAE35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361" y="3205315"/>
            <a:ext cx="3785420" cy="3195485"/>
          </a:xfrm>
          <a:prstGeom prst="rect">
            <a:avLst/>
          </a:prstGeom>
        </p:spPr>
      </p:pic>
      <p:sp>
        <p:nvSpPr>
          <p:cNvPr id="14" name="Tytuł 13">
            <a:extLst>
              <a:ext uri="{FF2B5EF4-FFF2-40B4-BE49-F238E27FC236}">
                <a16:creationId xmlns:a16="http://schemas.microsoft.com/office/drawing/2014/main" id="{D065ED04-F0F2-4194-A220-511135DDC8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2759587"/>
          </a:xfrm>
        </p:spPr>
        <p:txBody>
          <a:bodyPr>
            <a:normAutofit fontScale="90000"/>
          </a:bodyPr>
          <a:lstStyle/>
          <a:p>
            <a:br>
              <a:rPr lang="pl-PL" dirty="0"/>
            </a:b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pic>
        <p:nvPicPr>
          <p:cNvPr id="2" name="BETOVEN">
            <a:hlinkClick r:id="" action="ppaction://media"/>
            <a:extLst>
              <a:ext uri="{FF2B5EF4-FFF2-40B4-BE49-F238E27FC236}">
                <a16:creationId xmlns:a16="http://schemas.microsoft.com/office/drawing/2014/main" id="{8F1ACFFF-6FA8-4EF8-8C1E-F959690933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7138" y="1758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44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87A7D65-A274-4803-BC6F-01995F338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7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4000">
        <p14:reveal/>
      </p:transition>
    </mc:Choice>
    <mc:Fallback xmlns="">
      <p:transition spd="slow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86D45EE8-DE83-4E7E-9B3C-273D3F36BE9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3" r="10403"/>
          <a:stretch>
            <a:fillRect/>
          </a:stretch>
        </p:blipFill>
        <p:spPr>
          <a:xfrm>
            <a:off x="5604387" y="0"/>
            <a:ext cx="6587613" cy="6857999"/>
          </a:xfrm>
          <a:prstGeom prst="rect">
            <a:avLst/>
          </a:prstGeom>
        </p:spPr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1DF20A5-2951-4324-8ECC-5D1B5FFCF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29497" y="0"/>
            <a:ext cx="5633884" cy="6858000"/>
          </a:xfrm>
          <a:blipFill>
            <a:blip r:embed="rId3"/>
            <a:tile tx="0" ty="0" sx="100000" sy="100000" flip="none" algn="tl"/>
          </a:blipFill>
        </p:spPr>
        <p:txBody>
          <a:bodyPr>
            <a:normAutofit fontScale="32500" lnSpcReduction="20000"/>
          </a:bodyPr>
          <a:lstStyle/>
          <a:p>
            <a:endParaRPr lang="pl-PL" sz="4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>
              <a:lnSpc>
                <a:spcPct val="170000"/>
              </a:lnSpc>
              <a:spcBef>
                <a:spcPts val="0"/>
              </a:spcBef>
            </a:pPr>
            <a:r>
              <a:rPr lang="pl-PL" sz="8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   </a:t>
            </a:r>
            <a:r>
              <a:rPr lang="pl-PL" sz="123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OD 1957 ROKU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123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  SIOSTRY ZAJMUJĄ SIĘ </a:t>
            </a:r>
            <a:br>
              <a:rPr lang="pl-PL" sz="12300" b="1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pl-PL" sz="123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   DZIEĆMI Z UBOGICH </a:t>
            </a:r>
          </a:p>
          <a:p>
            <a:pPr algn="ctr">
              <a:lnSpc>
                <a:spcPct val="170000"/>
              </a:lnSpc>
              <a:spcBef>
                <a:spcPts val="0"/>
              </a:spcBef>
            </a:pPr>
            <a:r>
              <a:rPr lang="pl-PL" sz="123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 RODZIN, OPIEKUJĄ SIĘ                 OSOBAMI CHORYMI </a:t>
            </a:r>
          </a:p>
          <a:p>
            <a:pPr algn="ctr">
              <a:lnSpc>
                <a:spcPct val="170000"/>
              </a:lnSpc>
              <a:spcBef>
                <a:spcPts val="0"/>
              </a:spcBef>
            </a:pPr>
            <a:r>
              <a:rPr lang="pl-PL" sz="123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    I SAMOTNYMI.</a:t>
            </a:r>
            <a:endParaRPr lang="pl-PL" sz="12300" dirty="0"/>
          </a:p>
        </p:txBody>
      </p:sp>
    </p:spTree>
    <p:extLst>
      <p:ext uri="{BB962C8B-B14F-4D97-AF65-F5344CB8AC3E}">
        <p14:creationId xmlns:p14="http://schemas.microsoft.com/office/powerpoint/2010/main" val="52166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4000">
        <p14:reveal/>
      </p:transition>
    </mc:Choice>
    <mc:Fallback xmlns="">
      <p:transition spd="slow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7">
            <a:extLst>
              <a:ext uri="{FF2B5EF4-FFF2-40B4-BE49-F238E27FC236}">
                <a16:creationId xmlns:a16="http://schemas.microsoft.com/office/drawing/2014/main" id="{D6B56F79-CB17-4F3D-A5E2-D5FF12586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8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4000">
        <p14:reveal/>
      </p:transition>
    </mc:Choice>
    <mc:Fallback xmlns="">
      <p:transition spd="slow"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1FF2A6-B9FB-4C19-B47A-E242E2B68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47F8544-BA49-4914-A980-499F50D8518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F13289D-EA0F-473D-8ED1-EE83F21F79B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7">
            <a:extLst>
              <a:ext uri="{FF2B5EF4-FFF2-40B4-BE49-F238E27FC236}">
                <a16:creationId xmlns:a16="http://schemas.microsoft.com/office/drawing/2014/main" id="{0328B983-6A44-403F-8E4A-5CF7F4C53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5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4000">
        <p14:reveal/>
      </p:transition>
    </mc:Choice>
    <mc:Fallback xmlns="">
      <p:transition spd="slow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202FA24-63A6-41AC-9730-5F07C5172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9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4000">
        <p14:reveal/>
      </p:transition>
    </mc:Choice>
    <mc:Fallback xmlns="">
      <p:transition spd="slow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D0A5810A-B8AE-442B-A394-3113E40C2F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1376515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br>
              <a:rPr lang="pl-PL" sz="40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pl-PL" sz="4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OD 1961 ROKU SIOSTRY PODEJMUJĄ</a:t>
            </a:r>
            <a:br>
              <a:rPr lang="pl-PL" sz="4400" b="1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pl-PL" sz="4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KATECHIZACJĘ W PARAFII A PÓŹNIEJ W SZKOŁACH.</a:t>
            </a:r>
          </a:p>
        </p:txBody>
      </p:sp>
      <p:sp>
        <p:nvSpPr>
          <p:cNvPr id="6" name="Podtytuł 5">
            <a:extLst>
              <a:ext uri="{FF2B5EF4-FFF2-40B4-BE49-F238E27FC236}">
                <a16:creationId xmlns:a16="http://schemas.microsoft.com/office/drawing/2014/main" id="{EE51B8E4-1C62-4110-99BD-CC551D7114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376515"/>
            <a:ext cx="12192000" cy="5481483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7" name="Symbol zastępczy zawartości 7">
            <a:extLst>
              <a:ext uri="{FF2B5EF4-FFF2-40B4-BE49-F238E27FC236}">
                <a16:creationId xmlns:a16="http://schemas.microsoft.com/office/drawing/2014/main" id="{1E909F12-5EED-430A-81AB-B6B0B350C20C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76513"/>
            <a:ext cx="12241161" cy="5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8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4000">
        <p14:reveal/>
      </p:transition>
    </mc:Choice>
    <mc:Fallback xmlns="">
      <p:transition spd="slow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B784C6B-FAE9-4458-9DEA-6096C632F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1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4000">
        <p14:reveal/>
      </p:transition>
    </mc:Choice>
    <mc:Fallback xmlns="">
      <p:transition spd="slow" advTm="4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1BC26DC-2EF2-4B2E-911B-19685DD89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26" y="0"/>
            <a:ext cx="12260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4000">
        <p14:reveal/>
      </p:transition>
    </mc:Choice>
    <mc:Fallback xmlns="">
      <p:transition spd="slow" advTm="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67CF71C-EB5E-4402-BE4B-9BBB4077E7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7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4000">
        <p14:reveal/>
      </p:transition>
    </mc:Choice>
    <mc:Fallback xmlns="">
      <p:transition spd="slow" advTm="4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E5AD1DE-F786-475C-A77A-AF12F9784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4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4000">
        <p14:reveal/>
      </p:transition>
    </mc:Choice>
    <mc:Fallback xmlns="">
      <p:transition spd="slow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7">
            <a:extLst>
              <a:ext uri="{FF2B5EF4-FFF2-40B4-BE49-F238E27FC236}">
                <a16:creationId xmlns:a16="http://schemas.microsoft.com/office/drawing/2014/main" id="{4016EDDB-2055-43DF-A909-99620A2FB4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710" y="0"/>
            <a:ext cx="4965289" cy="6857999"/>
          </a:xfrm>
          <a:prstGeom prst="rect">
            <a:avLst/>
          </a:prstGeom>
        </p:spPr>
      </p:pic>
      <p:sp>
        <p:nvSpPr>
          <p:cNvPr id="10" name="Symbol zastępczy tekstu 9">
            <a:extLst>
              <a:ext uri="{FF2B5EF4-FFF2-40B4-BE49-F238E27FC236}">
                <a16:creationId xmlns:a16="http://schemas.microsoft.com/office/drawing/2014/main" id="{4A94912D-937C-4A6C-BB98-C035203C9B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" y="0"/>
            <a:ext cx="7669160" cy="6858000"/>
          </a:xfrm>
          <a:blipFill>
            <a:blip r:embed="rId3"/>
            <a:tile tx="0" ty="0" sx="100000" sy="100000" flip="none" algn="tl"/>
          </a:blipFill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l-PL" sz="3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l-PL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	SIOSTRY rozpoczynają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l-PL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   posługę w parafii Mariackiej.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pl-PL" sz="4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  Prowadzą: szwalnię RGO,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  dwa przedszkola, świetlicę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  dla dzieci w ramach tajnych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  kompletów a po wojnie Szkołę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 Podstawową i Gimnazjum.     </a:t>
            </a:r>
          </a:p>
        </p:txBody>
      </p:sp>
    </p:spTree>
    <p:extLst>
      <p:ext uri="{BB962C8B-B14F-4D97-AF65-F5344CB8AC3E}">
        <p14:creationId xmlns:p14="http://schemas.microsoft.com/office/powerpoint/2010/main" val="16717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4000">
        <p14:reveal/>
      </p:transition>
    </mc:Choice>
    <mc:Fallback xmlns="">
      <p:transition spd="slow" advTm="4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88DF6BA-2F02-4805-8091-87524D2CF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6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4000">
        <p14:reveal/>
      </p:transition>
    </mc:Choice>
    <mc:Fallback xmlns="">
      <p:transition spd="slow" advTm="4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5EBBB24-ACAA-4AEB-A7F1-E0BACE2C2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1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4000">
        <p14:reveal/>
      </p:transition>
    </mc:Choice>
    <mc:Fallback xmlns="">
      <p:transition spd="slow" advTm="4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0D82B9E6-3A37-455C-86CB-EE5891152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r>
              <a:rPr lang="pl-PL" dirty="0"/>
              <a:t>                                                </a:t>
            </a:r>
          </a:p>
        </p:txBody>
      </p:sp>
      <p:pic>
        <p:nvPicPr>
          <p:cNvPr id="8" name="Symbol zastępczy zawartości 4">
            <a:extLst>
              <a:ext uri="{FF2B5EF4-FFF2-40B4-BE49-F238E27FC236}">
                <a16:creationId xmlns:a16="http://schemas.microsoft.com/office/drawing/2014/main" id="{B970257D-1594-4015-B7B6-58B7736499F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84" y="442452"/>
            <a:ext cx="5397910" cy="6086167"/>
          </a:xfrm>
          <a:prstGeom prst="rect">
            <a:avLst/>
          </a:prstGeom>
        </p:spPr>
      </p:pic>
      <p:pic>
        <p:nvPicPr>
          <p:cNvPr id="9" name="Symbol zastępczy zawartości 5">
            <a:extLst>
              <a:ext uri="{FF2B5EF4-FFF2-40B4-BE49-F238E27FC236}">
                <a16:creationId xmlns:a16="http://schemas.microsoft.com/office/drawing/2014/main" id="{3915EEC3-CC3D-4F51-A9E4-C036C62B59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491" y="442452"/>
            <a:ext cx="5555225" cy="608616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120472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4000">
        <p14:reveal/>
      </p:transition>
    </mc:Choice>
    <mc:Fallback xmlns="">
      <p:transition spd="slow" advTm="4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5A7CB2-3C73-4CD2-A6C8-EEEFC55EE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POSŁUGĘ PIERWSZYCH ZMARTWYCHWSTANEK </a:t>
            </a:r>
            <a:br>
              <a:rPr lang="pl-PL" b="1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pl-PL" b="1" dirty="0">
                <a:latin typeface="Cambria Math" panose="02040503050406030204" pitchFamily="18" charset="0"/>
                <a:ea typeface="Cambria Math" panose="02040503050406030204" pitchFamily="18" charset="0"/>
              </a:rPr>
              <a:t>W KATEDRALNEJ PARAFII KONTYNUUJĄ </a:t>
            </a:r>
            <a:br>
              <a:rPr lang="pl-PL" b="1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pl-PL" b="1" dirty="0">
                <a:latin typeface="Cambria Math" panose="02040503050406030204" pitchFamily="18" charset="0"/>
                <a:ea typeface="Cambria Math" panose="02040503050406030204" pitchFamily="18" charset="0"/>
              </a:rPr>
              <a:t>KOLEJNE POKOLENIA SIÓSTR.</a:t>
            </a:r>
            <a:endParaRPr lang="pl-PL" dirty="0"/>
          </a:p>
        </p:txBody>
      </p:sp>
      <p:pic>
        <p:nvPicPr>
          <p:cNvPr id="7" name="Symbol zastępczy zawartości 7">
            <a:extLst>
              <a:ext uri="{FF2B5EF4-FFF2-40B4-BE49-F238E27FC236}">
                <a16:creationId xmlns:a16="http://schemas.microsoft.com/office/drawing/2014/main" id="{6005AB83-FE95-4391-9C15-248A46F258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90685"/>
            <a:ext cx="6243485" cy="5167312"/>
          </a:xfrm>
        </p:spPr>
      </p:pic>
      <p:pic>
        <p:nvPicPr>
          <p:cNvPr id="8" name="Symbol zastępczy zawartości 9">
            <a:extLst>
              <a:ext uri="{FF2B5EF4-FFF2-40B4-BE49-F238E27FC236}">
                <a16:creationId xmlns:a16="http://schemas.microsoft.com/office/drawing/2014/main" id="{36268489-722C-458A-A658-8E9A4DCA9E7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484" y="1690688"/>
            <a:ext cx="5948515" cy="5167312"/>
          </a:xfrm>
        </p:spPr>
      </p:pic>
    </p:spTree>
    <p:extLst>
      <p:ext uri="{BB962C8B-B14F-4D97-AF65-F5344CB8AC3E}">
        <p14:creationId xmlns:p14="http://schemas.microsoft.com/office/powerpoint/2010/main" val="287115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4000">
        <p14:reveal/>
      </p:transition>
    </mc:Choice>
    <mc:Fallback xmlns="">
      <p:transition spd="slow" advTm="4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>
            <a:extLst>
              <a:ext uri="{FF2B5EF4-FFF2-40B4-BE49-F238E27FC236}">
                <a16:creationId xmlns:a16="http://schemas.microsoft.com/office/drawing/2014/main" id="{5436E43E-AC49-485A-8BEA-66F40B7D6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8" name="Symbol zastępczy zawartości 12">
            <a:extLst>
              <a:ext uri="{FF2B5EF4-FFF2-40B4-BE49-F238E27FC236}">
                <a16:creationId xmlns:a16="http://schemas.microsoft.com/office/drawing/2014/main" id="{8CE09533-17E4-40A3-9D9E-3C9BEA6E41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25" y="491613"/>
            <a:ext cx="5447072" cy="5735818"/>
          </a:xfrm>
          <a:prstGeom prst="rect">
            <a:avLst/>
          </a:prstGeom>
        </p:spPr>
      </p:pic>
      <p:pic>
        <p:nvPicPr>
          <p:cNvPr id="11" name="Symbol zastępczy zawartości 6">
            <a:extLst>
              <a:ext uri="{FF2B5EF4-FFF2-40B4-BE49-F238E27FC236}">
                <a16:creationId xmlns:a16="http://schemas.microsoft.com/office/drawing/2014/main" id="{EC321962-EBD7-4698-AB2B-9514A838F6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96000" y="491613"/>
            <a:ext cx="5722374" cy="5735818"/>
          </a:xfrm>
        </p:spPr>
      </p:pic>
    </p:spTree>
    <p:extLst>
      <p:ext uri="{BB962C8B-B14F-4D97-AF65-F5344CB8AC3E}">
        <p14:creationId xmlns:p14="http://schemas.microsoft.com/office/powerpoint/2010/main" val="421448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4000">
        <p14:reveal/>
      </p:transition>
    </mc:Choice>
    <mc:Fallback xmlns="">
      <p:transition spd="slow" advTm="4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4">
            <a:extLst>
              <a:ext uri="{FF2B5EF4-FFF2-40B4-BE49-F238E27FC236}">
                <a16:creationId xmlns:a16="http://schemas.microsoft.com/office/drawing/2014/main" id="{49A2AC70-0C3F-468E-B832-AD4DE9E0E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0966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4000">
        <p14:reveal/>
      </p:transition>
    </mc:Choice>
    <mc:Fallback xmlns="">
      <p:transition spd="slow" advTm="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E1E7C56B-9FB3-43A1-A778-4189D34214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57200" y="457197"/>
            <a:ext cx="7010402" cy="6096001"/>
          </a:xfrm>
        </p:spPr>
      </p:pic>
      <p:pic>
        <p:nvPicPr>
          <p:cNvPr id="15" name="Symbol zastępczy zawartości 14">
            <a:extLst>
              <a:ext uri="{FF2B5EF4-FFF2-40B4-BE49-F238E27FC236}">
                <a16:creationId xmlns:a16="http://schemas.microsoft.com/office/drawing/2014/main" id="{2EA1E1AD-0B30-4F7A-B7D8-9AEEE4583E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8801" y="457198"/>
            <a:ext cx="7010398" cy="6096003"/>
          </a:xfrm>
        </p:spPr>
      </p:pic>
    </p:spTree>
    <p:extLst>
      <p:ext uri="{BB962C8B-B14F-4D97-AF65-F5344CB8AC3E}">
        <p14:creationId xmlns:p14="http://schemas.microsoft.com/office/powerpoint/2010/main" val="85729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4000">
        <p14:reveal/>
      </p:transition>
    </mc:Choice>
    <mc:Fallback xmlns="">
      <p:transition spd="slow" advTm="4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11">
            <a:extLst>
              <a:ext uri="{FF2B5EF4-FFF2-40B4-BE49-F238E27FC236}">
                <a16:creationId xmlns:a16="http://schemas.microsoft.com/office/drawing/2014/main" id="{86656580-082C-4A1F-8462-41A51CFC0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9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4000">
        <p14:reveal/>
      </p:transition>
    </mc:Choice>
    <mc:Fallback xmlns="">
      <p:transition spd="slow" advTm="4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0">
            <a:extLst>
              <a:ext uri="{FF2B5EF4-FFF2-40B4-BE49-F238E27FC236}">
                <a16:creationId xmlns:a16="http://schemas.microsoft.com/office/drawing/2014/main" id="{223B8228-420B-45AE-801F-36E0E8835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B5032EE7-627A-475C-8106-18BF09A5EC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03" y="373062"/>
            <a:ext cx="5427407" cy="6253879"/>
          </a:xfrm>
        </p:spPr>
      </p:pic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8C7DC98F-8D6E-471A-93D5-4369A0ACE9DC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012" y="373062"/>
            <a:ext cx="5938685" cy="6253879"/>
          </a:xfrm>
        </p:spPr>
      </p:pic>
    </p:spTree>
    <p:extLst>
      <p:ext uri="{BB962C8B-B14F-4D97-AF65-F5344CB8AC3E}">
        <p14:creationId xmlns:p14="http://schemas.microsoft.com/office/powerpoint/2010/main" val="242652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4000">
        <p14:reveal/>
      </p:transition>
    </mc:Choice>
    <mc:Fallback xmlns="">
      <p:transition spd="slow" advTm="4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8349503E-9202-4554-9D4E-191716C2B952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572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4000">
        <p14:reveal/>
      </p:transition>
    </mc:Choice>
    <mc:Fallback xmlns="">
      <p:transition spd="slow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7DFB5D-7E20-46E1-835D-C6D7B2655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EF79EADE-F1FC-431B-ACA1-712477FCD6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26" y="0"/>
            <a:ext cx="12260826" cy="68580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207750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4000">
        <p14:reveal/>
      </p:transition>
    </mc:Choice>
    <mc:Fallback xmlns="">
      <p:transition spd="slow" advTm="4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B7C87AA9-1AFB-47B7-97C7-BCFBEC3DE52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9" t="4721" r="-6385" b="-4507"/>
          <a:stretch/>
        </p:blipFill>
        <p:spPr>
          <a:xfrm>
            <a:off x="1" y="0"/>
            <a:ext cx="13076902" cy="7246374"/>
          </a:xfrm>
        </p:spPr>
      </p:pic>
    </p:spTree>
    <p:extLst>
      <p:ext uri="{BB962C8B-B14F-4D97-AF65-F5344CB8AC3E}">
        <p14:creationId xmlns:p14="http://schemas.microsoft.com/office/powerpoint/2010/main" val="79695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4000">
        <p14:reveal/>
      </p:transition>
    </mc:Choice>
    <mc:Fallback xmlns="">
      <p:transition spd="slow" advTm="4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658448-43B9-4D24-9B0C-DFDD61FCD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280490" cy="685800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1939EC9-5646-4FA7-8FC7-E10D5B2FEE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226" y="68824"/>
            <a:ext cx="6636774" cy="6857999"/>
          </a:xfr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BB62681-813D-4131-89C8-5ADCA37FE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555225" cy="689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0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4000">
        <p14:reveal/>
      </p:transition>
    </mc:Choice>
    <mc:Fallback xmlns="">
      <p:transition spd="slow" advTm="4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439ADE7-21BA-48C9-939C-F925633B9B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3663CEE-9420-4EDD-A5CF-B2AD14846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232749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4000">
        <p14:reveal/>
      </p:transition>
    </mc:Choice>
    <mc:Fallback xmlns="">
      <p:transition spd="slow" advTm="4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C8D4A9B-1DC0-4D52-9006-C473E6D88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5" y="540775"/>
            <a:ext cx="10028904" cy="5810864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FCBBF775-DE42-49F0-A319-72EF96712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blipFill>
            <a:blip r:embed="rId3"/>
            <a:tile tx="0" ty="0" sx="100000" sy="100000" flip="none" algn="tl"/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3A2BA8A-8ADF-474B-AF98-7AF5BC9B4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61" y="506361"/>
            <a:ext cx="9792929" cy="607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6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4000">
        <p14:reveal/>
      </p:transition>
    </mc:Choice>
    <mc:Fallback xmlns="">
      <p:transition spd="slow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254271E5-DE82-4806-A5E7-6CBD8E8EF6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" y="0"/>
            <a:ext cx="12192000" cy="6858000"/>
          </a:xfrm>
          <a:blipFill>
            <a:blip r:embed="rId3"/>
            <a:tile tx="0" ty="0" sx="100000" sy="100000" flip="none" algn="tl"/>
          </a:blip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sz="4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None/>
            </a:pPr>
            <a:endParaRPr lang="pl-PL" sz="4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5CF39323-49C4-478B-8637-3678FCB71D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96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5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4000">
        <p14:reveal/>
      </p:transition>
    </mc:Choice>
    <mc:Fallback xmlns="">
      <p:transition spd="slow" advTm="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BA01653A-7BE2-48B6-8A1B-7767EAFDE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966452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br>
              <a:rPr lang="pl-PL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pl-PL" dirty="0">
                <a:latin typeface="Cambria Math" panose="02040503050406030204" pitchFamily="18" charset="0"/>
                <a:ea typeface="Cambria Math" panose="02040503050406030204" pitchFamily="18" charset="0"/>
              </a:rPr>
              <a:t>	</a:t>
            </a:r>
            <a:r>
              <a:rPr lang="pl-PL" b="1" dirty="0">
                <a:latin typeface="Cambria Math" panose="02040503050406030204" pitchFamily="18" charset="0"/>
                <a:ea typeface="Cambria Math" panose="02040503050406030204" pitchFamily="18" charset="0"/>
              </a:rPr>
              <a:t>OD  1947 ROKU SIOSTRY PODEJMUJĄ </a:t>
            </a:r>
            <a:br>
              <a:rPr lang="pl-PL" b="1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pl-PL" b="1" dirty="0">
                <a:latin typeface="Cambria Math" panose="02040503050406030204" pitchFamily="18" charset="0"/>
                <a:ea typeface="Cambria Math" panose="02040503050406030204" pitchFamily="18" charset="0"/>
              </a:rPr>
              <a:t>PRACĘ W ZAKRYSTII.</a:t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185CF46-478C-4788-9EB7-3452C4A56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66452"/>
            <a:ext cx="12192000" cy="4891548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pl-PL" dirty="0"/>
          </a:p>
          <a:p>
            <a:endParaRPr lang="pl-PL" dirty="0"/>
          </a:p>
        </p:txBody>
      </p:sp>
      <p:pic>
        <p:nvPicPr>
          <p:cNvPr id="9" name="Symbol zastępczy zawartości 4">
            <a:extLst>
              <a:ext uri="{FF2B5EF4-FFF2-40B4-BE49-F238E27FC236}">
                <a16:creationId xmlns:a16="http://schemas.microsoft.com/office/drawing/2014/main" id="{B741C365-9ADA-4EDD-8DC2-13143FE24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100" y="1966453"/>
            <a:ext cx="8051800" cy="472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0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4000">
        <p14:reveal/>
      </p:transition>
    </mc:Choice>
    <mc:Fallback xmlns="">
      <p:transition spd="slow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5E9610A1-4F90-402F-A687-2452CCCFA09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1" r="6051"/>
          <a:stretch>
            <a:fillRect/>
          </a:stretch>
        </p:blipFill>
        <p:spPr>
          <a:xfrm>
            <a:off x="4296697" y="0"/>
            <a:ext cx="7895303" cy="6857999"/>
          </a:xfrm>
          <a:prstGeom prst="rect">
            <a:avLst/>
          </a:prstGeom>
        </p:spPr>
      </p:pic>
      <p:sp>
        <p:nvSpPr>
          <p:cNvPr id="11" name="Symbol zastępczy tekstu 10">
            <a:extLst>
              <a:ext uri="{FF2B5EF4-FFF2-40B4-BE49-F238E27FC236}">
                <a16:creationId xmlns:a16="http://schemas.microsoft.com/office/drawing/2014/main" id="{892223A0-15CE-4AC5-B2E1-F63C711EAB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4296697" cy="6858000"/>
          </a:xfrm>
          <a:blipFill>
            <a:blip r:embed="rId3"/>
            <a:tile tx="0" ty="0" sx="100000" sy="100000" flip="none" algn="tl"/>
          </a:blipFill>
        </p:spPr>
        <p:txBody>
          <a:bodyPr>
            <a:normAutofit/>
          </a:bodyPr>
          <a:lstStyle/>
          <a:p>
            <a:endParaRPr lang="pl-PL" b="1" dirty="0"/>
          </a:p>
          <a:p>
            <a:endParaRPr lang="pl-PL" b="1" dirty="0"/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pl-PL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AKTYWNIE UCZESTNICZĄ </a:t>
            </a:r>
            <a:br>
              <a:rPr lang="pl-PL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pl-PL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W LITURGICZNYM ŻYCIU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pl-PL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RADOMSKIEGO KOŚCIOŁA.</a:t>
            </a:r>
            <a:endParaRPr lang="pl-PL" sz="4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30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4000">
        <p14:reveal/>
      </p:transition>
    </mc:Choice>
    <mc:Fallback xmlns="">
      <p:transition spd="slow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9B45548-50C5-49A9-9D35-7C0B4C634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3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4000">
        <p14:reveal/>
      </p:transition>
    </mc:Choice>
    <mc:Fallback xmlns="">
      <p:transition spd="slow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3C484BE4-D6D6-4213-9450-C5B9CF236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blipFill>
            <a:blip r:embed="rId3"/>
            <a:tile tx="0" ty="0" sx="100000" sy="100000" flip="none" algn="tl"/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9" name="Symbol zastępczy zawartości 10">
            <a:extLst>
              <a:ext uri="{FF2B5EF4-FFF2-40B4-BE49-F238E27FC236}">
                <a16:creationId xmlns:a16="http://schemas.microsoft.com/office/drawing/2014/main" id="{D6732D00-034B-492B-84D8-7CE96026B62D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62749" y="-2335162"/>
            <a:ext cx="6115664" cy="11513573"/>
          </a:xfrm>
        </p:spPr>
      </p:pic>
    </p:spTree>
    <p:extLst>
      <p:ext uri="{BB962C8B-B14F-4D97-AF65-F5344CB8AC3E}">
        <p14:creationId xmlns:p14="http://schemas.microsoft.com/office/powerpoint/2010/main" val="148100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4000">
        <p14:reveal/>
      </p:transition>
    </mc:Choice>
    <mc:Fallback xmlns="">
      <p:transition spd="slow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9C1F43-61A6-49E9-B48A-AFE16443E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Symbol zastępczy zawartości 4">
            <a:extLst>
              <a:ext uri="{FF2B5EF4-FFF2-40B4-BE49-F238E27FC236}">
                <a16:creationId xmlns:a16="http://schemas.microsoft.com/office/drawing/2014/main" id="{757E9275-0B63-4FE1-8931-628DE1D43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9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4000">
        <p14:reveal/>
      </p:transition>
    </mc:Choice>
    <mc:Fallback xmlns="">
      <p:transition spd="slow" advTm="4000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10210</TotalTime>
  <Words>134</Words>
  <Application>Microsoft Office PowerPoint</Application>
  <PresentationFormat>Panoramiczny</PresentationFormat>
  <Paragraphs>32</Paragraphs>
  <Slides>33</Slides>
  <Notes>7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Motyw pakietu Office</vt:lpstr>
      <vt:lpstr>   </vt:lpstr>
      <vt:lpstr>Prezentacja programu PowerPoint</vt:lpstr>
      <vt:lpstr>Prezentacja programu PowerPoint</vt:lpstr>
      <vt:lpstr>Prezentacja programu PowerPoint</vt:lpstr>
      <vt:lpstr>  OD  1947 ROKU SIOSTRY PODEJMUJĄ  PRACĘ W ZAKRYSTII.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OD 1961 ROKU SIOSTRY PODEJMUJĄ KATECHIZACJĘ W PARAFII A PÓŹNIEJ W SZKOŁACH.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                                              </vt:lpstr>
      <vt:lpstr>POSŁUGĘ PIERWSZYCH ZMARTWYCHWSTANEK  W KATEDRALNEJ PARAFII KONTYNUUJĄ  KOLEJNE POKOLENIA SIÓSTR.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almacr@interia.pl</dc:creator>
  <cp:lastModifiedBy>Bernadeta Lewandowska</cp:lastModifiedBy>
  <cp:revision>60</cp:revision>
  <dcterms:created xsi:type="dcterms:W3CDTF">2019-11-01T05:13:21Z</dcterms:created>
  <dcterms:modified xsi:type="dcterms:W3CDTF">2019-11-10T16:38:26Z</dcterms:modified>
</cp:coreProperties>
</file>